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7"/>
  </p:notesMasterIdLst>
  <p:sldIdLst>
    <p:sldId id="256" r:id="rId2"/>
    <p:sldId id="257" r:id="rId3"/>
    <p:sldId id="262" r:id="rId4"/>
    <p:sldId id="264" r:id="rId5"/>
    <p:sldId id="265" r:id="rId6"/>
    <p:sldId id="267" r:id="rId7"/>
    <p:sldId id="269" r:id="rId8"/>
    <p:sldId id="270" r:id="rId9"/>
    <p:sldId id="268" r:id="rId10"/>
    <p:sldId id="271" r:id="rId11"/>
    <p:sldId id="272" r:id="rId12"/>
    <p:sldId id="273" r:id="rId13"/>
    <p:sldId id="274" r:id="rId14"/>
    <p:sldId id="275" r:id="rId15"/>
    <p:sldId id="27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1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2F4612-2FF8-4AF0-8164-0136BC1A62EE}" type="datetimeFigureOut">
              <a:rPr lang="en-US" smtClean="0"/>
              <a:t>4/28/2016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439049-99CE-4CCD-AB8F-42400F4D499C}" type="slidenum">
              <a:rPr lang="en-US" smtClean="0"/>
              <a:t>‹#›</a:t>
            </a:fld>
            <a:endParaRPr lang="en-US"/>
          </a:p>
        </p:txBody>
      </p:sp>
    </p:spTree>
    <p:extLst>
      <p:ext uri="{BB962C8B-B14F-4D97-AF65-F5344CB8AC3E}">
        <p14:creationId xmlns:p14="http://schemas.microsoft.com/office/powerpoint/2010/main" val="308733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DFB3B96-7FB3-45B3-BC21-DD9B04064E4E}" type="datetime1">
              <a:rPr lang="en-US" smtClean="0"/>
              <a:t>4/28/2016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56D17AE-BB9C-4349-B76B-AA2FE7B053DE}" type="datetime1">
              <a:rPr lang="en-US" smtClean="0"/>
              <a:t>4/28/2016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37354BB-320B-479C-8DA5-AD78050CC7C8}" type="datetime1">
              <a:rPr lang="en-US" smtClean="0"/>
              <a:t>4/28/2016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88D7B08-9F70-48B2-8D88-B3B3830851B2}" type="datetime1">
              <a:rPr lang="en-US" smtClean="0"/>
              <a:t>4/28/2016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DC971BD-94A8-4726-B1AE-785C2ED6D079}" type="datetime1">
              <a:rPr lang="en-US" smtClean="0"/>
              <a:t>4/28/2016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C36CA55-ECC3-4D10-8A1D-417ACFD5B0DE}" type="datetime1">
              <a:rPr lang="en-US" smtClean="0"/>
              <a:t>4/28/2016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E0A5EA-490A-4387-B785-42D1B35CA069}" type="datetime1">
              <a:rPr lang="en-US" smtClean="0"/>
              <a:t>4/28/2016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E0B3E35-9278-4006-B452-3C5CC0645251}" type="datetime1">
              <a:rPr lang="en-US" smtClean="0"/>
              <a:t>4/28/2016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D247FC4-2C8A-45BE-8A59-D50A9838FBFB}" type="datetime1">
              <a:rPr lang="en-US" smtClean="0"/>
              <a:t>4/28/2016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9175CE7-2284-4C55-9A54-15BDA4929550}" type="datetime1">
              <a:rPr lang="en-US" smtClean="0"/>
              <a:t>4/28/2016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486D90F-092B-4E61-9A0F-3CA27C3C28A2}" type="datetime1">
              <a:rPr lang="en-US" smtClean="0"/>
              <a:t>4/28/2016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04BCBA5-5CEA-4B7D-8C02-40816E3C818F}" type="datetime1">
              <a:rPr lang="en-US" smtClean="0"/>
              <a:t>4/28/2016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ourcewatch.org/index.php?title=MacBride_Commission" TargetMode="External"/><Relationship Id="rId2" Type="http://schemas.openxmlformats.org/officeDocument/2006/relationships/hyperlink" Target="http://www2.hawaii.edu/~rvincent/mcbcon1.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World Media System</a:t>
            </a:r>
            <a:br>
              <a:rPr lang="en-US" dirty="0" smtClean="0"/>
            </a:br>
            <a:r>
              <a:rPr lang="en-US" dirty="0" smtClean="0"/>
              <a:t>Lecture </a:t>
            </a:r>
            <a:r>
              <a:rPr lang="en-US" smtClean="0"/>
              <a:t># </a:t>
            </a:r>
            <a:r>
              <a:rPr lang="en-US" smtClean="0"/>
              <a:t>1(finals)</a:t>
            </a:r>
            <a:endParaRPr lang="en-US" dirty="0"/>
          </a:p>
        </p:txBody>
      </p:sp>
      <p:sp>
        <p:nvSpPr>
          <p:cNvPr id="3" name="Subtitle 2"/>
          <p:cNvSpPr>
            <a:spLocks noGrp="1"/>
          </p:cNvSpPr>
          <p:nvPr>
            <p:ph type="subTitle" idx="1"/>
          </p:nvPr>
        </p:nvSpPr>
        <p:spPr/>
        <p:txBody>
          <a:bodyPr>
            <a:normAutofit/>
          </a:bodyPr>
          <a:lstStyle/>
          <a:p>
            <a:r>
              <a:rPr lang="en-US" b="1" dirty="0"/>
              <a:t>INTERNATIONAL COMMUNICATION AND DEVELOPMENT</a:t>
            </a:r>
            <a:endParaRPr lang="en-US"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2400924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After the vast study on the communication </a:t>
            </a:r>
            <a:r>
              <a:rPr lang="en-US" dirty="0" err="1" smtClean="0"/>
              <a:t>problams</a:t>
            </a:r>
            <a:r>
              <a:rPr lang="en-US" dirty="0" smtClean="0"/>
              <a:t> </a:t>
            </a:r>
            <a:r>
              <a:rPr lang="en-US" dirty="0" err="1" smtClean="0"/>
              <a:t>commision</a:t>
            </a:r>
            <a:r>
              <a:rPr lang="en-US" dirty="0" smtClean="0"/>
              <a:t> had presented </a:t>
            </a:r>
            <a:r>
              <a:rPr lang="en-US" dirty="0"/>
              <a:t>a </a:t>
            </a:r>
            <a:r>
              <a:rPr lang="en-US" dirty="0" smtClean="0"/>
              <a:t>report publication named "</a:t>
            </a:r>
            <a:r>
              <a:rPr lang="en-US" dirty="0" smtClean="0">
                <a:hlinkClick r:id="rId2"/>
              </a:rPr>
              <a:t>Many </a:t>
            </a:r>
            <a:r>
              <a:rPr lang="en-US" dirty="0">
                <a:hlinkClick r:id="rId2"/>
              </a:rPr>
              <a:t>Voices, One World</a:t>
            </a:r>
            <a:r>
              <a:rPr lang="en-US" dirty="0"/>
              <a:t>". This was the report of UNESCO's </a:t>
            </a:r>
            <a:r>
              <a:rPr lang="en-US" dirty="0">
                <a:hlinkClick r:id="rId3"/>
              </a:rPr>
              <a:t>International Commission for the Study of Communication Problems</a:t>
            </a:r>
            <a:r>
              <a:rPr lang="en-US" dirty="0" smtClean="0"/>
              <a:t>. The report was based on 82 recommendation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909946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hangingPunct="0"/>
            <a:r>
              <a:rPr lang="en-US" dirty="0"/>
              <a:t>The United States was hostile to NWICO. It saw these issues simply as barriers to the free flow of communication and to the interests of American media corporations.</a:t>
            </a:r>
          </a:p>
          <a:p>
            <a:r>
              <a:rPr lang="en-US" dirty="0"/>
              <a:t>It attacked UNESCO as an organization and eventually withdrew its membership at the end of </a:t>
            </a:r>
            <a:r>
              <a:rPr lang="en-US" dirty="0" smtClean="0"/>
              <a:t>1985 (US rejoined UNESCO again in 2003)</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
        <p:nvSpPr>
          <p:cNvPr id="2" name="Title 1"/>
          <p:cNvSpPr>
            <a:spLocks noGrp="1"/>
          </p:cNvSpPr>
          <p:nvPr>
            <p:ph type="title"/>
          </p:nvPr>
        </p:nvSpPr>
        <p:spPr/>
        <p:txBody>
          <a:bodyPr>
            <a:normAutofit fontScale="90000"/>
          </a:bodyPr>
          <a:lstStyle/>
          <a:p>
            <a:r>
              <a:rPr lang="en-US" dirty="0"/>
              <a:t> </a:t>
            </a:r>
            <a:br>
              <a:rPr lang="en-US" dirty="0"/>
            </a:br>
            <a:r>
              <a:rPr lang="en-US" b="1" dirty="0"/>
              <a:t>Opposition to NWICO</a:t>
            </a:r>
            <a:endParaRPr lang="en-US" dirty="0"/>
          </a:p>
        </p:txBody>
      </p:sp>
    </p:spTree>
    <p:extLst>
      <p:ext uri="{BB962C8B-B14F-4D97-AF65-F5344CB8AC3E}">
        <p14:creationId xmlns:p14="http://schemas.microsoft.com/office/powerpoint/2010/main" val="373981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en-US" dirty="0"/>
              <a:t>Since the issues raised by NWICO were complex, a media campaign was launched saying that NWICO was about licensing journalists and restricting press freedoms. </a:t>
            </a:r>
            <a:endParaRPr lang="en-US" dirty="0" smtClean="0"/>
          </a:p>
          <a:p>
            <a:pPr algn="just"/>
            <a:r>
              <a:rPr lang="en-US" dirty="0" smtClean="0"/>
              <a:t>In </a:t>
            </a:r>
            <a:r>
              <a:rPr lang="en-US" dirty="0"/>
              <a:t>the 1970s, when the superpowers relations were relatively stable, the new world information and communication order was seen by southern leader as an integral part of an ongoing North- South dialogue. </a:t>
            </a:r>
            <a:endParaRPr lang="en-US" dirty="0" smtClean="0"/>
          </a:p>
          <a:p>
            <a:pPr algn="just"/>
            <a:r>
              <a:rPr lang="en-US" dirty="0" smtClean="0"/>
              <a:t>Under </a:t>
            </a:r>
            <a:r>
              <a:rPr lang="en-US" dirty="0"/>
              <a:t>the president jimmy carter, for whom defense of human rights was the matter of personal commitment, the US administration appeared to take a favorable view of the problems faced by developing countries. </a:t>
            </a:r>
            <a:endParaRPr lang="en-US" dirty="0" smtClean="0"/>
          </a:p>
          <a:p>
            <a:pPr algn="just"/>
            <a:r>
              <a:rPr lang="en-US" dirty="0" smtClean="0"/>
              <a:t>However </a:t>
            </a:r>
            <a:r>
              <a:rPr lang="en-US" dirty="0"/>
              <a:t>the carter administration played an important part and launching UNESCO’s International Program for the Development of Communication (IPDC).</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679203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a:t>The end of the cold war, various celebrated as the dawn of a ‘new world order’, as ‘end of history’ and even a ‘clash of civilization’ profoundly change the counter of international communication. </a:t>
            </a:r>
            <a:endParaRPr lang="en-US" dirty="0" smtClean="0"/>
          </a:p>
          <a:p>
            <a:pPr algn="just"/>
            <a:r>
              <a:rPr lang="en-US" dirty="0" smtClean="0"/>
              <a:t>The </a:t>
            </a:r>
            <a:r>
              <a:rPr lang="en-US" dirty="0"/>
              <a:t>super power rivalry had ended and the bipolar world, which had informed debates on international communication for half a century, sudden had become unipolar, dominated by the remaining super power, the United States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2" name="Title 1"/>
          <p:cNvSpPr>
            <a:spLocks noGrp="1"/>
          </p:cNvSpPr>
          <p:nvPr>
            <p:ph type="title"/>
          </p:nvPr>
        </p:nvSpPr>
        <p:spPr/>
        <p:txBody>
          <a:bodyPr>
            <a:normAutofit fontScale="90000"/>
          </a:bodyPr>
          <a:lstStyle/>
          <a:p>
            <a:r>
              <a:rPr lang="en-US" b="1" dirty="0"/>
              <a:t>International communication at the end of the Cold War</a:t>
            </a:r>
            <a:endParaRPr lang="en-US" dirty="0"/>
          </a:p>
        </p:txBody>
      </p:sp>
    </p:spTree>
    <p:extLst>
      <p:ext uri="{BB962C8B-B14F-4D97-AF65-F5344CB8AC3E}">
        <p14:creationId xmlns:p14="http://schemas.microsoft.com/office/powerpoint/2010/main" val="1280925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en-US" dirty="0"/>
              <a:t>This shift also affected debates on international information flows within UNESCO, which in the late 1980s had lost its primacy as the key forum for discussing international communication issues. The focus of debates too had shifted from news and information flows to such areas as global telecommunication and transnational data flows</a:t>
            </a:r>
            <a:r>
              <a:rPr lang="en-US" dirty="0" smtClean="0"/>
              <a:t>.</a:t>
            </a:r>
          </a:p>
          <a:p>
            <a:pPr algn="just"/>
            <a:r>
              <a:rPr lang="en-US" dirty="0"/>
              <a:t>Another key contributing factor was the availability of new information technology such as direct broadcasting satellites, fiber optics, and microcomputers. The growing convergence between information and informatics – the combination of computer and telecommunication systems, traditionally dealt with as separate entities – made it essential to re-examine international communication in the light of technological innovations.</a:t>
            </a:r>
          </a:p>
          <a:p>
            <a:endParaRPr lang="en-US"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798992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a:t>The globalization of communication was made with the innovation of new information and communication technologies, increasingly integrated into a privatized global communication infrastructure. The ‘time-space compression’ that new technologies encouraged made it possible for media and Telecommunication Corporation to operate in a global market, part of an international neo-liberal capitalist system. The privatization of international communication industries become a major development of the 1990s, accelerated by the liberalization of global trade.</a:t>
            </a:r>
          </a:p>
          <a:p>
            <a:pPr algn="just"/>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433907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a:t>For nearly half a century, the cold war divided the world into hostile east-west blocs. This had significant implications for the development of Third World countries, most of whom wanted to avoid bloc’s politics and concentration on the economic emancipation of their population. The phrase ‘Third World’ itself was a product of cold war, said to have been coined by French economic historian Alfred Savvy in 1952, when the world was divided between the capitalist First World, led by the USA and the communist Second World with its center in Moscow. The ‘Third World’ was the mass of countries remaining outside these two blocs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296933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en-US" dirty="0" smtClean="0"/>
              <a:t>The </a:t>
            </a:r>
            <a:r>
              <a:rPr lang="en-US" dirty="0"/>
              <a:t>fundamental issues of imbalances in global communication had been discussed for some time. </a:t>
            </a:r>
            <a:endParaRPr lang="en-US" dirty="0" smtClean="0"/>
          </a:p>
          <a:p>
            <a:pPr algn="just"/>
            <a:r>
              <a:rPr lang="en-US" dirty="0" smtClean="0"/>
              <a:t>The </a:t>
            </a:r>
            <a:r>
              <a:rPr lang="en-US" dirty="0"/>
              <a:t>American media scholar Wilbur Schramm noted in 1964 that the flow of news among nations is </a:t>
            </a:r>
            <a:r>
              <a:rPr lang="en-US" dirty="0" smtClean="0"/>
              <a:t>thin.</a:t>
            </a:r>
          </a:p>
          <a:p>
            <a:pPr algn="just"/>
            <a:r>
              <a:rPr lang="en-US" dirty="0" smtClean="0"/>
              <a:t> From </a:t>
            </a:r>
            <a:r>
              <a:rPr lang="en-US" dirty="0"/>
              <a:t>a more radical perspective, Herbert Schiller observed in 1969 that developing countries had little meaningful input into decisions about radio frequency allocations for satellites at a key meeting in Geneva in 1963. </a:t>
            </a:r>
            <a:endParaRPr lang="en-US" dirty="0" smtClean="0"/>
          </a:p>
          <a:p>
            <a:pPr algn="just"/>
            <a:r>
              <a:rPr lang="en-US" dirty="0" smtClean="0"/>
              <a:t>Schiller </a:t>
            </a:r>
            <a:r>
              <a:rPr lang="en-US" dirty="0"/>
              <a:t>pointed out that many satellites had military applications. </a:t>
            </a:r>
            <a:endParaRPr lang="en-US" dirty="0" smtClean="0"/>
          </a:p>
          <a:p>
            <a:pPr algn="just"/>
            <a:r>
              <a:rPr lang="en-US" dirty="0" smtClean="0"/>
              <a:t>Intelsat </a:t>
            </a:r>
            <a:r>
              <a:rPr lang="en-US" dirty="0"/>
              <a:t>which was set up for international co-operation in satellite communication was also dominated by the United States.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180231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lgn="just">
              <a:buNone/>
            </a:pPr>
            <a:r>
              <a:rPr lang="en-US" dirty="0"/>
              <a:t>The chief complaints from the long litany of the third world demands were as follows:</a:t>
            </a:r>
          </a:p>
          <a:p>
            <a:pPr lvl="0" algn="just" hangingPunct="0"/>
            <a:r>
              <a:rPr lang="en-US" dirty="0"/>
              <a:t>Owing to the socio-technological imbalance there was a one way of information the ‘center’ to the ‘periphery’ which created a wide gap between the ‘haves’ and the ‘have not’s;’ </a:t>
            </a:r>
          </a:p>
          <a:p>
            <a:pPr lvl="0" algn="just" hangingPunct="0"/>
            <a:r>
              <a:rPr lang="en-US" dirty="0"/>
              <a:t>The information rich were in position to dictate term to the information poor, thus creating a structure of dependency with widespread economic, political and social ramification for the poor societies</a:t>
            </a:r>
            <a:r>
              <a:rPr lang="en-US" dirty="0" smtClean="0"/>
              <a: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581316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lgn="just" hangingPunct="0"/>
            <a:r>
              <a:rPr lang="en-US" dirty="0"/>
              <a:t>This vertical flow was dominated by the western-based transnational corporations </a:t>
            </a:r>
          </a:p>
          <a:p>
            <a:pPr lvl="0" algn="just" hangingPunct="0"/>
            <a:r>
              <a:rPr lang="en-US" dirty="0"/>
              <a:t>Information was treated by the transnational media as a ‘commodity’ and subjected to the rules of the market; </a:t>
            </a:r>
          </a:p>
          <a:p>
            <a:pPr lvl="0" algn="just" hangingPunct="0"/>
            <a:r>
              <a:rPr lang="en-US" dirty="0"/>
              <a:t>The entire information and communication order was a part of and in turn propped up international inequality that created and sustained mechanism of neo-colonialism. </a:t>
            </a:r>
          </a:p>
          <a:p>
            <a:pPr algn="just"/>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825139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Mass </a:t>
            </a:r>
            <a:r>
              <a:rPr lang="en-US" dirty="0"/>
              <a:t>media concerns began with the meeting of non- aligned nations in Algiers, 1973; again in Tunis 1976, and later in 1976 at the New Delhi Ministerial Conference of Non-Aligned Nations. </a:t>
            </a:r>
            <a:endParaRPr lang="en-US" dirty="0" smtClean="0"/>
          </a:p>
          <a:p>
            <a:r>
              <a:rPr lang="en-US" dirty="0" smtClean="0"/>
              <a:t>The </a:t>
            </a:r>
            <a:r>
              <a:rPr lang="en-US" dirty="0"/>
              <a:t>'new order' plan was textually formulated by Tunisia's Information </a:t>
            </a:r>
            <a:r>
              <a:rPr lang="en-US" dirty="0" smtClean="0"/>
              <a:t>Minister</a:t>
            </a:r>
            <a:r>
              <a:rPr lang="en-US" dirty="0"/>
              <a:t> </a:t>
            </a:r>
            <a:r>
              <a:rPr lang="en-US" dirty="0" smtClean="0"/>
              <a:t>Mustafa </a:t>
            </a:r>
            <a:r>
              <a:rPr lang="en-US" dirty="0" err="1" smtClean="0"/>
              <a:t>Masmoudi</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2" name="Title 1"/>
          <p:cNvSpPr>
            <a:spLocks noGrp="1"/>
          </p:cNvSpPr>
          <p:nvPr>
            <p:ph type="title"/>
          </p:nvPr>
        </p:nvSpPr>
        <p:spPr/>
        <p:txBody>
          <a:bodyPr>
            <a:normAutofit fontScale="90000"/>
          </a:bodyPr>
          <a:lstStyle/>
          <a:p>
            <a:r>
              <a:rPr lang="en-US" dirty="0"/>
              <a:t>New World Information Order or the New International Information Order</a:t>
            </a:r>
          </a:p>
        </p:txBody>
      </p:sp>
    </p:spTree>
    <p:extLst>
      <p:ext uri="{BB962C8B-B14F-4D97-AF65-F5344CB8AC3E}">
        <p14:creationId xmlns:p14="http://schemas.microsoft.com/office/powerpoint/2010/main" val="1409250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smtClean="0"/>
              <a:t>Developing Countries first introduced an organization at New Java Indonesia in 1956 named by NAM (Non Aligned Movement).</a:t>
            </a:r>
          </a:p>
          <a:p>
            <a:pPr algn="just"/>
            <a:r>
              <a:rPr lang="en-US" dirty="0" smtClean="0"/>
              <a:t> NAM demanded that the older economic order based on unequal distribution and should be abolished. They also demanded the New Economic Information and Communication order which is based on equality, sovergenity and common rights for both developing and developed nations. They too demanded New World Information and Communication Order (NWICO)</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4264113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smtClean="0"/>
              <a:t>United Nations Journal Assembly express concern more then 40 year before by giving a report, the report was highlighted that 70% world population had lacked the adequate information. Therefor an International commission for the study of communication problem was set-up under the leadership of McBride in 1979. </a:t>
            </a:r>
          </a:p>
          <a:p>
            <a:pPr algn="just"/>
            <a:r>
              <a:rPr lang="en-US" dirty="0" smtClean="0"/>
              <a:t>McBride was very active in Irish Republican in 1920- 1930. for his best services both the Lenin and Nobel Prices were awarded to him. The other 15 members of the commission were also from different countries and highly qualified.</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
        <p:nvSpPr>
          <p:cNvPr id="2" name="Title 1"/>
          <p:cNvSpPr>
            <a:spLocks noGrp="1"/>
          </p:cNvSpPr>
          <p:nvPr>
            <p:ph type="title"/>
          </p:nvPr>
        </p:nvSpPr>
        <p:spPr/>
        <p:txBody>
          <a:bodyPr/>
          <a:lstStyle/>
          <a:p>
            <a:r>
              <a:rPr lang="en-US" b="1" dirty="0"/>
              <a:t>The Mac Bride Commission</a:t>
            </a:r>
            <a:endParaRPr lang="en-US" dirty="0"/>
          </a:p>
        </p:txBody>
      </p:sp>
    </p:spTree>
    <p:extLst>
      <p:ext uri="{BB962C8B-B14F-4D97-AF65-F5344CB8AC3E}">
        <p14:creationId xmlns:p14="http://schemas.microsoft.com/office/powerpoint/2010/main" val="2175556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lgn="just" hangingPunct="0"/>
            <a:r>
              <a:rPr lang="en-US" dirty="0"/>
              <a:t>The international communication for the study of the communication problems that was established under the chairmanship of Sean Mac Bride by UNESCO occupies a prominent place in the debate regarding the establishment of a NWICO. The commission report, commonly known as the Mac Bride report, gave intellectual justification for evolving a new global communication order. The commission was established to study for main aspects of global communication</a:t>
            </a:r>
            <a:r>
              <a:rPr lang="en-US" dirty="0" smtClean="0"/>
              <a:t>:</a:t>
            </a:r>
            <a:r>
              <a:rPr lang="en-US" dirty="0"/>
              <a:t> </a:t>
            </a:r>
          </a:p>
          <a:p>
            <a:pPr lvl="0" algn="just" hangingPunct="0"/>
            <a:r>
              <a:rPr lang="en-US" dirty="0"/>
              <a:t>The current state of world communication; </a:t>
            </a:r>
          </a:p>
          <a:p>
            <a:pPr lvl="0" algn="just" hangingPunct="0"/>
            <a:r>
              <a:rPr lang="en-US" dirty="0"/>
              <a:t>The problems surrounding a free and balanced flow of information; </a:t>
            </a:r>
          </a:p>
          <a:p>
            <a:pPr lvl="0" algn="just" hangingPunct="0"/>
            <a:r>
              <a:rPr lang="en-US" dirty="0"/>
              <a:t>How the needs of the developing countries link with the flow; </a:t>
            </a:r>
          </a:p>
          <a:p>
            <a:pPr lvl="0" algn="just" hangingPunct="0"/>
            <a:r>
              <a:rPr lang="en-US" dirty="0"/>
              <a:t>How in light of the NIEO, a NWICO could be created, and how the media could become the vehicle for educating opinion about world problems. </a:t>
            </a:r>
          </a:p>
          <a:p>
            <a:pPr algn="just"/>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18593246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83</TotalTime>
  <Words>1180</Words>
  <Application>Microsoft Office PowerPoint</Application>
  <PresentationFormat>On-screen Show (4:3)</PresentationFormat>
  <Paragraphs>56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World Media System Lecture # 1(finals)</vt:lpstr>
      <vt:lpstr>PowerPoint Presentation</vt:lpstr>
      <vt:lpstr>PowerPoint Presentation</vt:lpstr>
      <vt:lpstr>PowerPoint Presentation</vt:lpstr>
      <vt:lpstr>PowerPoint Presentation</vt:lpstr>
      <vt:lpstr>New World Information Order or the New International Information Order</vt:lpstr>
      <vt:lpstr>PowerPoint Presentation</vt:lpstr>
      <vt:lpstr>The Mac Bride Commission</vt:lpstr>
      <vt:lpstr>PowerPoint Presentation</vt:lpstr>
      <vt:lpstr>PowerPoint Presentation</vt:lpstr>
      <vt:lpstr>  Opposition to NWICO</vt:lpstr>
      <vt:lpstr>PowerPoint Presentation</vt:lpstr>
      <vt:lpstr>International communication at the end of the Cold War</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Media System Lecture # 7</dc:title>
  <dc:creator>Dua Computers</dc:creator>
  <cp:lastModifiedBy>Dua Computers</cp:lastModifiedBy>
  <cp:revision>12</cp:revision>
  <dcterms:created xsi:type="dcterms:W3CDTF">2006-08-16T00:00:00Z</dcterms:created>
  <dcterms:modified xsi:type="dcterms:W3CDTF">2016-04-28T07:52:56Z</dcterms:modified>
</cp:coreProperties>
</file>